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7"/>
  </p:notesMasterIdLst>
  <p:sldIdLst>
    <p:sldId id="259" r:id="rId5"/>
    <p:sldId id="256" r:id="rId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A1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BDE1B9-7924-400C-97C3-C57E6A9D2F8F}" v="33" dt="2025-06-26T11:29:38.106"/>
    <p1510:client id="{5DCF8428-21D4-326A-6CB6-2F51CA9ABFFC}" v="15" dt="2025-06-26T10:52:05.588"/>
    <p1510:client id="{C3E18C60-92AB-AFAB-1FC5-9F51E3E32ED9}" v="1" dt="2025-06-26T11:35:23.6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01" y="4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rlyn Evert" userId="cb3de283-7202-4ed0-8cd3-50bdbd32b631" providerId="ADAL" clId="{17B089DA-6C22-4C38-BEF8-503D931E12F3}"/>
    <pc:docChg chg="custSel addSld delSld modSld modMainMaster">
      <pc:chgData name="Charlyn Evert" userId="cb3de283-7202-4ed0-8cd3-50bdbd32b631" providerId="ADAL" clId="{17B089DA-6C22-4C38-BEF8-503D931E12F3}" dt="2023-02-06T13:31:28.375" v="15" actId="478"/>
      <pc:docMkLst>
        <pc:docMk/>
      </pc:docMkLst>
      <pc:sldChg chg="addSp delSp modSp mod modClrScheme chgLayout">
        <pc:chgData name="Charlyn Evert" userId="cb3de283-7202-4ed0-8cd3-50bdbd32b631" providerId="ADAL" clId="{17B089DA-6C22-4C38-BEF8-503D931E12F3}" dt="2023-02-06T13:30:58.315" v="10" actId="700"/>
        <pc:sldMkLst>
          <pc:docMk/>
          <pc:sldMk cId="2376193002" sldId="258"/>
        </pc:sldMkLst>
      </pc:sldChg>
      <pc:sldChg chg="addSp delSp modSp mod modClrScheme chgLayout">
        <pc:chgData name="Charlyn Evert" userId="cb3de283-7202-4ed0-8cd3-50bdbd32b631" providerId="ADAL" clId="{17B089DA-6C22-4C38-BEF8-503D931E12F3}" dt="2023-02-06T13:31:28.375" v="15" actId="478"/>
        <pc:sldMkLst>
          <pc:docMk/>
          <pc:sldMk cId="0" sldId="259"/>
        </pc:sldMkLst>
      </pc:sldChg>
      <pc:sldChg chg="addSp delSp modSp mod modClrScheme chgLayout">
        <pc:chgData name="Charlyn Evert" userId="cb3de283-7202-4ed0-8cd3-50bdbd32b631" providerId="ADAL" clId="{17B089DA-6C22-4C38-BEF8-503D931E12F3}" dt="2023-02-06T13:31:16.581" v="13" actId="478"/>
        <pc:sldMkLst>
          <pc:docMk/>
          <pc:sldMk cId="0" sldId="267"/>
        </pc:sldMkLst>
      </pc:sldChg>
      <pc:sldChg chg="new del">
        <pc:chgData name="Charlyn Evert" userId="cb3de283-7202-4ed0-8cd3-50bdbd32b631" providerId="ADAL" clId="{17B089DA-6C22-4C38-BEF8-503D931E12F3}" dt="2023-02-06T13:30:51.941" v="9" actId="2696"/>
        <pc:sldMkLst>
          <pc:docMk/>
          <pc:sldMk cId="2005009602" sldId="268"/>
        </pc:sldMkLst>
      </pc:sldChg>
      <pc:sldMasterChg chg="modSldLayout sldLayoutOrd">
        <pc:chgData name="Charlyn Evert" userId="cb3de283-7202-4ed0-8cd3-50bdbd32b631" providerId="ADAL" clId="{17B089DA-6C22-4C38-BEF8-503D931E12F3}" dt="2023-02-06T13:30:27.890" v="6" actId="20578"/>
        <pc:sldMasterMkLst>
          <pc:docMk/>
          <pc:sldMasterMk cId="2097381949" sldId="2147483648"/>
        </pc:sldMasterMkLst>
        <pc:sldLayoutChg chg="addSp delSp modSp">
          <pc:chgData name="Charlyn Evert" userId="cb3de283-7202-4ed0-8cd3-50bdbd32b631" providerId="ADAL" clId="{17B089DA-6C22-4C38-BEF8-503D931E12F3}" dt="2023-02-06T13:27:29.793" v="2"/>
          <pc:sldLayoutMkLst>
            <pc:docMk/>
            <pc:sldMasterMk cId="2097381949" sldId="2147483648"/>
            <pc:sldLayoutMk cId="1302880238" sldId="2147483672"/>
          </pc:sldLayoutMkLst>
        </pc:sldLayoutChg>
        <pc:sldLayoutChg chg="ord">
          <pc:chgData name="Charlyn Evert" userId="cb3de283-7202-4ed0-8cd3-50bdbd32b631" providerId="ADAL" clId="{17B089DA-6C22-4C38-BEF8-503D931E12F3}" dt="2023-02-06T13:30:27.890" v="6" actId="20578"/>
          <pc:sldLayoutMkLst>
            <pc:docMk/>
            <pc:sldMasterMk cId="2097381949" sldId="2147483648"/>
            <pc:sldLayoutMk cId="124194519" sldId="2147483673"/>
          </pc:sldLayoutMkLst>
        </pc:sldLayoutChg>
      </pc:sldMasterChg>
      <pc:sldMasterChg chg="modSldLayout">
        <pc:chgData name="Charlyn Evert" userId="cb3de283-7202-4ed0-8cd3-50bdbd32b631" providerId="ADAL" clId="{17B089DA-6C22-4C38-BEF8-503D931E12F3}" dt="2023-02-06T13:29:48.572" v="5" actId="478"/>
        <pc:sldMasterMkLst>
          <pc:docMk/>
          <pc:sldMasterMk cId="2534032065" sldId="2147483658"/>
        </pc:sldMasterMkLst>
        <pc:sldLayoutChg chg="delSp mod">
          <pc:chgData name="Charlyn Evert" userId="cb3de283-7202-4ed0-8cd3-50bdbd32b631" providerId="ADAL" clId="{17B089DA-6C22-4C38-BEF8-503D931E12F3}" dt="2023-02-06T13:29:48.572" v="5" actId="478"/>
          <pc:sldLayoutMkLst>
            <pc:docMk/>
            <pc:sldMasterMk cId="2534032065" sldId="2147483658"/>
            <pc:sldLayoutMk cId="3323110498" sldId="2147483659"/>
          </pc:sldLayoutMkLst>
        </pc:sldLayoutChg>
      </pc:sldMasterChg>
    </pc:docChg>
  </pc:docChgLst>
  <pc:docChgLst>
    <pc:chgData name="Sabrina Claaß" userId="S::sabrina.claass@deutausges.de::d8504569-7d2c-4e76-92f9-eacf3e9ac04b" providerId="AD" clId="Web-{C3E18C60-92AB-AFAB-1FC5-9F51E3E32ED9}"/>
    <pc:docChg chg="modSld">
      <pc:chgData name="Sabrina Claaß" userId="S::sabrina.claass@deutausges.de::d8504569-7d2c-4e76-92f9-eacf3e9ac04b" providerId="AD" clId="Web-{C3E18C60-92AB-AFAB-1FC5-9F51E3E32ED9}" dt="2025-06-26T11:35:23.635" v="0"/>
      <pc:docMkLst>
        <pc:docMk/>
      </pc:docMkLst>
      <pc:sldChg chg="modSp">
        <pc:chgData name="Sabrina Claaß" userId="S::sabrina.claass@deutausges.de::d8504569-7d2c-4e76-92f9-eacf3e9ac04b" providerId="AD" clId="Web-{C3E18C60-92AB-AFAB-1FC5-9F51E3E32ED9}" dt="2025-06-26T11:35:23.635" v="0"/>
        <pc:sldMkLst>
          <pc:docMk/>
          <pc:sldMk cId="0" sldId="259"/>
        </pc:sldMkLst>
        <pc:spChg chg="ord">
          <ac:chgData name="Sabrina Claaß" userId="S::sabrina.claass@deutausges.de::d8504569-7d2c-4e76-92f9-eacf3e9ac04b" providerId="AD" clId="Web-{C3E18C60-92AB-AFAB-1FC5-9F51E3E32ED9}" dt="2025-06-26T11:35:23.635" v="0"/>
          <ac:spMkLst>
            <pc:docMk/>
            <pc:sldMk cId="0" sldId="259"/>
            <ac:spMk id="4" creationId="{ACD2A045-48B5-AA97-0662-B983B66CB44D}"/>
          </ac:spMkLst>
        </pc:spChg>
      </pc:sldChg>
    </pc:docChg>
  </pc:docChgLst>
  <pc:docChgLst>
    <pc:chgData name="Sabrina Claaß" userId="d8504569-7d2c-4e76-92f9-eacf3e9ac04b" providerId="ADAL" clId="{1FBDE1B9-7924-400C-97C3-C57E6A9D2F8F}"/>
    <pc:docChg chg="undo custSel addSld delSld modSld delMainMaster modMainMaster">
      <pc:chgData name="Sabrina Claaß" userId="d8504569-7d2c-4e76-92f9-eacf3e9ac04b" providerId="ADAL" clId="{1FBDE1B9-7924-400C-97C3-C57E6A9D2F8F}" dt="2025-06-26T11:33:06.752" v="175" actId="1076"/>
      <pc:docMkLst>
        <pc:docMk/>
      </pc:docMkLst>
      <pc:sldChg chg="addSp delSp modSp mod setBg chgLayout">
        <pc:chgData name="Sabrina Claaß" userId="d8504569-7d2c-4e76-92f9-eacf3e9ac04b" providerId="ADAL" clId="{1FBDE1B9-7924-400C-97C3-C57E6A9D2F8F}" dt="2025-06-26T11:09:58.548" v="4"/>
        <pc:sldMkLst>
          <pc:docMk/>
          <pc:sldMk cId="3978689748" sldId="256"/>
        </pc:sldMkLst>
        <pc:spChg chg="del">
          <ac:chgData name="Sabrina Claaß" userId="d8504569-7d2c-4e76-92f9-eacf3e9ac04b" providerId="ADAL" clId="{1FBDE1B9-7924-400C-97C3-C57E6A9D2F8F}" dt="2025-06-26T11:09:26.150" v="0" actId="700"/>
          <ac:spMkLst>
            <pc:docMk/>
            <pc:sldMk cId="3978689748" sldId="256"/>
            <ac:spMk id="2" creationId="{087D7DE9-FBD5-7FB8-B275-CFB01DC05333}"/>
          </ac:spMkLst>
        </pc:spChg>
        <pc:spChg chg="add mod ord">
          <ac:chgData name="Sabrina Claaß" userId="d8504569-7d2c-4e76-92f9-eacf3e9ac04b" providerId="ADAL" clId="{1FBDE1B9-7924-400C-97C3-C57E6A9D2F8F}" dt="2025-06-26T11:09:26.150" v="0" actId="700"/>
          <ac:spMkLst>
            <pc:docMk/>
            <pc:sldMk cId="3978689748" sldId="256"/>
            <ac:spMk id="3" creationId="{550BADDE-9FDB-49CD-FB0B-5F373DC519BE}"/>
          </ac:spMkLst>
        </pc:spChg>
      </pc:sldChg>
      <pc:sldChg chg="modSp del">
        <pc:chgData name="Sabrina Claaß" userId="d8504569-7d2c-4e76-92f9-eacf3e9ac04b" providerId="ADAL" clId="{1FBDE1B9-7924-400C-97C3-C57E6A9D2F8F}" dt="2025-06-26T11:18:17.556" v="41" actId="47"/>
        <pc:sldMkLst>
          <pc:docMk/>
          <pc:sldMk cId="2376193002" sldId="258"/>
        </pc:sldMkLst>
        <pc:spChg chg="mod">
          <ac:chgData name="Sabrina Claaß" userId="d8504569-7d2c-4e76-92f9-eacf3e9ac04b" providerId="ADAL" clId="{1FBDE1B9-7924-400C-97C3-C57E6A9D2F8F}" dt="2025-06-26T11:17:13.384" v="35"/>
          <ac:spMkLst>
            <pc:docMk/>
            <pc:sldMk cId="2376193002" sldId="258"/>
            <ac:spMk id="4" creationId="{3BC8F63E-C36F-54DA-A97F-C0F8CB10CD1B}"/>
          </ac:spMkLst>
        </pc:spChg>
        <pc:spChg chg="mod">
          <ac:chgData name="Sabrina Claaß" userId="d8504569-7d2c-4e76-92f9-eacf3e9ac04b" providerId="ADAL" clId="{1FBDE1B9-7924-400C-97C3-C57E6A9D2F8F}" dt="2025-06-26T11:17:13.384" v="35"/>
          <ac:spMkLst>
            <pc:docMk/>
            <pc:sldMk cId="2376193002" sldId="258"/>
            <ac:spMk id="5" creationId="{8423358A-8D6D-BD08-2489-BACBAEFC9732}"/>
          </ac:spMkLst>
        </pc:spChg>
      </pc:sldChg>
      <pc:sldChg chg="addSp delSp modSp mod">
        <pc:chgData name="Sabrina Claaß" userId="d8504569-7d2c-4e76-92f9-eacf3e9ac04b" providerId="ADAL" clId="{1FBDE1B9-7924-400C-97C3-C57E6A9D2F8F}" dt="2025-06-26T11:25:37.720" v="131" actId="1076"/>
        <pc:sldMkLst>
          <pc:docMk/>
          <pc:sldMk cId="0" sldId="259"/>
        </pc:sldMkLst>
        <pc:spChg chg="add mod">
          <ac:chgData name="Sabrina Claaß" userId="d8504569-7d2c-4e76-92f9-eacf3e9ac04b" providerId="ADAL" clId="{1FBDE1B9-7924-400C-97C3-C57E6A9D2F8F}" dt="2025-06-26T11:24:48.400" v="126" actId="14100"/>
          <ac:spMkLst>
            <pc:docMk/>
            <pc:sldMk cId="0" sldId="259"/>
            <ac:spMk id="4" creationId="{ACD2A045-48B5-AA97-0662-B983B66CB44D}"/>
          </ac:spMkLst>
        </pc:spChg>
        <pc:spChg chg="mod">
          <ac:chgData name="Sabrina Claaß" userId="d8504569-7d2c-4e76-92f9-eacf3e9ac04b" providerId="ADAL" clId="{1FBDE1B9-7924-400C-97C3-C57E6A9D2F8F}" dt="2025-06-26T11:20:16.642" v="49" actId="1076"/>
          <ac:spMkLst>
            <pc:docMk/>
            <pc:sldMk cId="0" sldId="259"/>
            <ac:spMk id="7" creationId="{00000000-0000-0000-0000-000000000000}"/>
          </ac:spMkLst>
        </pc:spChg>
        <pc:spChg chg="mod">
          <ac:chgData name="Sabrina Claaß" userId="d8504569-7d2c-4e76-92f9-eacf3e9ac04b" providerId="ADAL" clId="{1FBDE1B9-7924-400C-97C3-C57E6A9D2F8F}" dt="2025-06-26T11:20:29.177" v="50" actId="1076"/>
          <ac:spMkLst>
            <pc:docMk/>
            <pc:sldMk cId="0" sldId="259"/>
            <ac:spMk id="8" creationId="{00000000-0000-0000-0000-000000000000}"/>
          </ac:spMkLst>
        </pc:spChg>
        <pc:picChg chg="mod">
          <ac:chgData name="Sabrina Claaß" userId="d8504569-7d2c-4e76-92f9-eacf3e9ac04b" providerId="ADAL" clId="{1FBDE1B9-7924-400C-97C3-C57E6A9D2F8F}" dt="2025-06-26T11:19:54.927" v="46" actId="14100"/>
          <ac:picMkLst>
            <pc:docMk/>
            <pc:sldMk cId="0" sldId="259"/>
            <ac:picMk id="2" creationId="{00000000-0000-0000-0000-000000000000}"/>
          </ac:picMkLst>
        </pc:picChg>
        <pc:picChg chg="add del mod">
          <ac:chgData name="Sabrina Claaß" userId="d8504569-7d2c-4e76-92f9-eacf3e9ac04b" providerId="ADAL" clId="{1FBDE1B9-7924-400C-97C3-C57E6A9D2F8F}" dt="2025-06-26T11:21:46.428" v="53" actId="478"/>
          <ac:picMkLst>
            <pc:docMk/>
            <pc:sldMk cId="0" sldId="259"/>
            <ac:picMk id="3" creationId="{63060867-622F-6072-8F84-04B52DE978AA}"/>
          </ac:picMkLst>
        </pc:picChg>
        <pc:picChg chg="mod">
          <ac:chgData name="Sabrina Claaß" userId="d8504569-7d2c-4e76-92f9-eacf3e9ac04b" providerId="ADAL" clId="{1FBDE1B9-7924-400C-97C3-C57E6A9D2F8F}" dt="2025-06-26T11:20:06.958" v="48" actId="1076"/>
          <ac:picMkLst>
            <pc:docMk/>
            <pc:sldMk cId="0" sldId="259"/>
            <ac:picMk id="13" creationId="{86506C31-8409-2F78-C086-E228914D71B9}"/>
          </ac:picMkLst>
        </pc:picChg>
        <pc:picChg chg="mod">
          <ac:chgData name="Sabrina Claaß" userId="d8504569-7d2c-4e76-92f9-eacf3e9ac04b" providerId="ADAL" clId="{1FBDE1B9-7924-400C-97C3-C57E6A9D2F8F}" dt="2025-06-26T11:25:04.066" v="127" actId="1076"/>
          <ac:picMkLst>
            <pc:docMk/>
            <pc:sldMk cId="0" sldId="259"/>
            <ac:picMk id="16" creationId="{1700116E-FCC3-52D8-BD06-8410BB8B05B8}"/>
          </ac:picMkLst>
        </pc:picChg>
        <pc:picChg chg="mod">
          <ac:chgData name="Sabrina Claaß" userId="d8504569-7d2c-4e76-92f9-eacf3e9ac04b" providerId="ADAL" clId="{1FBDE1B9-7924-400C-97C3-C57E6A9D2F8F}" dt="2025-06-26T11:25:37.720" v="131" actId="1076"/>
          <ac:picMkLst>
            <pc:docMk/>
            <pc:sldMk cId="0" sldId="259"/>
            <ac:picMk id="24" creationId="{A3217E98-9970-BC36-6769-DECFDCDBEE10}"/>
          </ac:picMkLst>
        </pc:picChg>
      </pc:sldChg>
      <pc:sldChg chg="add del setBg">
        <pc:chgData name="Sabrina Claaß" userId="d8504569-7d2c-4e76-92f9-eacf3e9ac04b" providerId="ADAL" clId="{1FBDE1B9-7924-400C-97C3-C57E6A9D2F8F}" dt="2025-06-26T11:18:33.305" v="45"/>
        <pc:sldMkLst>
          <pc:docMk/>
          <pc:sldMk cId="3493516180" sldId="260"/>
        </pc:sldMkLst>
      </pc:sldChg>
      <pc:sldChg chg="add del">
        <pc:chgData name="Sabrina Claaß" userId="d8504569-7d2c-4e76-92f9-eacf3e9ac04b" providerId="ADAL" clId="{1FBDE1B9-7924-400C-97C3-C57E6A9D2F8F}" dt="2025-06-26T11:18:32.880" v="44" actId="2890"/>
        <pc:sldMkLst>
          <pc:docMk/>
          <pc:sldMk cId="1077635099" sldId="261"/>
        </pc:sldMkLst>
      </pc:sldChg>
      <pc:sldMasterChg chg="addSp delSp modSp mod modSldLayout">
        <pc:chgData name="Sabrina Claaß" userId="d8504569-7d2c-4e76-92f9-eacf3e9ac04b" providerId="ADAL" clId="{1FBDE1B9-7924-400C-97C3-C57E6A9D2F8F}" dt="2025-06-26T11:33:06.752" v="175" actId="1076"/>
        <pc:sldMasterMkLst>
          <pc:docMk/>
          <pc:sldMasterMk cId="2097381949" sldId="2147483648"/>
        </pc:sldMasterMkLst>
        <pc:picChg chg="add del mod">
          <ac:chgData name="Sabrina Claaß" userId="d8504569-7d2c-4e76-92f9-eacf3e9ac04b" providerId="ADAL" clId="{1FBDE1B9-7924-400C-97C3-C57E6A9D2F8F}" dt="2025-06-26T11:32:58.157" v="174" actId="1076"/>
          <ac:picMkLst>
            <pc:docMk/>
            <pc:sldMasterMk cId="2097381949" sldId="2147483648"/>
            <ac:picMk id="5" creationId="{74368490-8CE0-202A-86EB-E9E59C138DE6}"/>
          </ac:picMkLst>
        </pc:picChg>
        <pc:picChg chg="add mod">
          <ac:chgData name="Sabrina Claaß" userId="d8504569-7d2c-4e76-92f9-eacf3e9ac04b" providerId="ADAL" clId="{1FBDE1B9-7924-400C-97C3-C57E6A9D2F8F}" dt="2025-06-26T11:33:06.752" v="175" actId="1076"/>
          <ac:picMkLst>
            <pc:docMk/>
            <pc:sldMasterMk cId="2097381949" sldId="2147483648"/>
            <ac:picMk id="6" creationId="{00C489CE-1106-98EB-8AE2-153BD3E41E09}"/>
          </ac:picMkLst>
        </pc:picChg>
        <pc:picChg chg="add mod">
          <ac:chgData name="Sabrina Claaß" userId="d8504569-7d2c-4e76-92f9-eacf3e9ac04b" providerId="ADAL" clId="{1FBDE1B9-7924-400C-97C3-C57E6A9D2F8F}" dt="2025-06-26T11:14:39.438" v="20"/>
          <ac:picMkLst>
            <pc:docMk/>
            <pc:sldMasterMk cId="2097381949" sldId="2147483648"/>
            <ac:picMk id="7" creationId="{04279F67-92B8-7E78-BE21-8F5F8EA42ECF}"/>
          </ac:picMkLst>
        </pc:picChg>
        <pc:picChg chg="del">
          <ac:chgData name="Sabrina Claaß" userId="d8504569-7d2c-4e76-92f9-eacf3e9ac04b" providerId="ADAL" clId="{1FBDE1B9-7924-400C-97C3-C57E6A9D2F8F}" dt="2025-06-26T11:14:09.401" v="16" actId="478"/>
          <ac:picMkLst>
            <pc:docMk/>
            <pc:sldMasterMk cId="2097381949" sldId="2147483648"/>
            <ac:picMk id="8" creationId="{61634680-FD8F-FF6C-AB30-368DF3DF3F9E}"/>
          </ac:picMkLst>
        </pc:picChg>
        <pc:picChg chg="mod">
          <ac:chgData name="Sabrina Claaß" userId="d8504569-7d2c-4e76-92f9-eacf3e9ac04b" providerId="ADAL" clId="{1FBDE1B9-7924-400C-97C3-C57E6A9D2F8F}" dt="2025-06-26T11:30:31.018" v="163" actId="1036"/>
          <ac:picMkLst>
            <pc:docMk/>
            <pc:sldMasterMk cId="2097381949" sldId="2147483648"/>
            <ac:picMk id="9" creationId="{119C975B-6A53-881D-AD57-CF0BD26E2A2E}"/>
          </ac:picMkLst>
        </pc:picChg>
        <pc:sldLayoutChg chg="addSp delSp modSp mod">
          <pc:chgData name="Sabrina Claaß" userId="d8504569-7d2c-4e76-92f9-eacf3e9ac04b" providerId="ADAL" clId="{1FBDE1B9-7924-400C-97C3-C57E6A9D2F8F}" dt="2025-06-26T11:30:50.860" v="165" actId="478"/>
          <pc:sldLayoutMkLst>
            <pc:docMk/>
            <pc:sldMasterMk cId="2097381949" sldId="2147483648"/>
            <pc:sldLayoutMk cId="55038650" sldId="2147483655"/>
          </pc:sldLayoutMkLst>
          <pc:picChg chg="add del mod">
            <ac:chgData name="Sabrina Claaß" userId="d8504569-7d2c-4e76-92f9-eacf3e9ac04b" providerId="ADAL" clId="{1FBDE1B9-7924-400C-97C3-C57E6A9D2F8F}" dt="2025-06-26T11:29:38.106" v="132" actId="478"/>
            <ac:picMkLst>
              <pc:docMk/>
              <pc:sldMasterMk cId="2097381949" sldId="2147483648"/>
              <pc:sldLayoutMk cId="55038650" sldId="2147483655"/>
              <ac:picMk id="2" creationId="{DFBDF5DA-6961-13CB-7DD9-B8D1E870FCEF}"/>
            </ac:picMkLst>
          </pc:picChg>
          <pc:picChg chg="del">
            <ac:chgData name="Sabrina Claaß" userId="d8504569-7d2c-4e76-92f9-eacf3e9ac04b" providerId="ADAL" clId="{1FBDE1B9-7924-400C-97C3-C57E6A9D2F8F}" dt="2025-06-26T11:17:24.807" v="37" actId="478"/>
            <ac:picMkLst>
              <pc:docMk/>
              <pc:sldMasterMk cId="2097381949" sldId="2147483648"/>
              <pc:sldLayoutMk cId="55038650" sldId="2147483655"/>
              <ac:picMk id="6" creationId="{45F79942-5D15-65F7-49DA-B931387C52FF}"/>
            </ac:picMkLst>
          </pc:picChg>
          <pc:picChg chg="del">
            <ac:chgData name="Sabrina Claaß" userId="d8504569-7d2c-4e76-92f9-eacf3e9ac04b" providerId="ADAL" clId="{1FBDE1B9-7924-400C-97C3-C57E6A9D2F8F}" dt="2025-06-26T11:30:50.860" v="165" actId="478"/>
            <ac:picMkLst>
              <pc:docMk/>
              <pc:sldMasterMk cId="2097381949" sldId="2147483648"/>
              <pc:sldLayoutMk cId="55038650" sldId="2147483655"/>
              <ac:picMk id="7" creationId="{6272BA4E-CC3C-F9DF-0D8C-8AEEAC34FBEF}"/>
            </ac:picMkLst>
          </pc:picChg>
        </pc:sldLayoutChg>
        <pc:sldLayoutChg chg="addSp delSp modSp mod">
          <pc:chgData name="Sabrina Claaß" userId="d8504569-7d2c-4e76-92f9-eacf3e9ac04b" providerId="ADAL" clId="{1FBDE1B9-7924-400C-97C3-C57E6A9D2F8F}" dt="2025-06-26T11:16:15.096" v="30" actId="21"/>
          <pc:sldLayoutMkLst>
            <pc:docMk/>
            <pc:sldMasterMk cId="2097381949" sldId="2147483648"/>
            <pc:sldLayoutMk cId="1302880238" sldId="2147483672"/>
          </pc:sldLayoutMkLst>
          <pc:graphicFrameChg chg="add del mod">
            <ac:chgData name="Sabrina Claaß" userId="d8504569-7d2c-4e76-92f9-eacf3e9ac04b" providerId="ADAL" clId="{1FBDE1B9-7924-400C-97C3-C57E6A9D2F8F}" dt="2025-06-26T11:15:35.444" v="25" actId="478"/>
            <ac:graphicFrameMkLst>
              <pc:docMk/>
              <pc:sldMasterMk cId="2097381949" sldId="2147483648"/>
              <pc:sldLayoutMk cId="1302880238" sldId="2147483672"/>
              <ac:graphicFrameMk id="2" creationId="{717C845B-94D6-A854-AD75-6A4BFF53BBC3}"/>
            </ac:graphicFrameMkLst>
          </pc:graphicFrameChg>
          <pc:picChg chg="add del mod">
            <ac:chgData name="Sabrina Claaß" userId="d8504569-7d2c-4e76-92f9-eacf3e9ac04b" providerId="ADAL" clId="{1FBDE1B9-7924-400C-97C3-C57E6A9D2F8F}" dt="2025-06-26T11:16:15.096" v="30" actId="21"/>
            <ac:picMkLst>
              <pc:docMk/>
              <pc:sldMasterMk cId="2097381949" sldId="2147483648"/>
              <pc:sldLayoutMk cId="1302880238" sldId="2147483672"/>
              <ac:picMk id="4" creationId="{00C489CE-1106-98EB-8AE2-153BD3E41E09}"/>
            </ac:picMkLst>
          </pc:picChg>
        </pc:sldLayoutChg>
      </pc:sldMasterChg>
      <pc:sldMasterChg chg="addSp delSp del delSldLayout">
        <pc:chgData name="Sabrina Claaß" userId="d8504569-7d2c-4e76-92f9-eacf3e9ac04b" providerId="ADAL" clId="{1FBDE1B9-7924-400C-97C3-C57E6A9D2F8F}" dt="2025-06-26T11:18:17.556" v="41" actId="47"/>
        <pc:sldMasterMkLst>
          <pc:docMk/>
          <pc:sldMasterMk cId="2534032065" sldId="2147483658"/>
        </pc:sldMasterMkLst>
        <pc:picChg chg="add del">
          <ac:chgData name="Sabrina Claaß" userId="d8504569-7d2c-4e76-92f9-eacf3e9ac04b" providerId="ADAL" clId="{1FBDE1B9-7924-400C-97C3-C57E6A9D2F8F}" dt="2025-06-26T11:15:06.330" v="22" actId="21"/>
          <ac:picMkLst>
            <pc:docMk/>
            <pc:sldMasterMk cId="2534032065" sldId="2147483658"/>
            <ac:picMk id="7" creationId="{04279F67-92B8-7E78-BE21-8F5F8EA42ECF}"/>
          </ac:picMkLst>
        </pc:picChg>
        <pc:sldLayoutChg chg="del">
          <pc:chgData name="Sabrina Claaß" userId="d8504569-7d2c-4e76-92f9-eacf3e9ac04b" providerId="ADAL" clId="{1FBDE1B9-7924-400C-97C3-C57E6A9D2F8F}" dt="2025-06-26T11:18:17.556" v="41" actId="47"/>
          <pc:sldLayoutMkLst>
            <pc:docMk/>
            <pc:sldMasterMk cId="2534032065" sldId="2147483658"/>
            <pc:sldLayoutMk cId="3323110498" sldId="2147483659"/>
          </pc:sldLayoutMkLst>
        </pc:sldLayoutChg>
        <pc:sldLayoutChg chg="del">
          <pc:chgData name="Sabrina Claaß" userId="d8504569-7d2c-4e76-92f9-eacf3e9ac04b" providerId="ADAL" clId="{1FBDE1B9-7924-400C-97C3-C57E6A9D2F8F}" dt="2025-06-26T11:18:17.556" v="41" actId="47"/>
          <pc:sldLayoutMkLst>
            <pc:docMk/>
            <pc:sldMasterMk cId="2534032065" sldId="2147483658"/>
            <pc:sldLayoutMk cId="3571170748" sldId="2147483660"/>
          </pc:sldLayoutMkLst>
        </pc:sldLayoutChg>
      </pc:sldMasterChg>
    </pc:docChg>
  </pc:docChgLst>
  <pc:docChgLst>
    <pc:chgData name="Gastbenutzer" userId="S::urn:spo:tenantanon#a8939082-b00c-47e7-8438-cc86360745b4::" providerId="AD" clId="Web-{5DCF8428-21D4-326A-6CB6-2F51CA9ABFFC}"/>
    <pc:docChg chg="delSld modSld">
      <pc:chgData name="Gastbenutzer" userId="S::urn:spo:tenantanon#a8939082-b00c-47e7-8438-cc86360745b4::" providerId="AD" clId="Web-{5DCF8428-21D4-326A-6CB6-2F51CA9ABFFC}" dt="2025-06-26T10:52:05.588" v="14" actId="1076"/>
      <pc:docMkLst>
        <pc:docMk/>
      </pc:docMkLst>
      <pc:sldChg chg="modSp">
        <pc:chgData name="Gastbenutzer" userId="S::urn:spo:tenantanon#a8939082-b00c-47e7-8438-cc86360745b4::" providerId="AD" clId="Web-{5DCF8428-21D4-326A-6CB6-2F51CA9ABFFC}" dt="2025-06-26T10:52:05.588" v="14" actId="1076"/>
        <pc:sldMkLst>
          <pc:docMk/>
          <pc:sldMk cId="0" sldId="259"/>
        </pc:sldMkLst>
        <pc:picChg chg="mod">
          <ac:chgData name="Gastbenutzer" userId="S::urn:spo:tenantanon#a8939082-b00c-47e7-8438-cc86360745b4::" providerId="AD" clId="Web-{5DCF8428-21D4-326A-6CB6-2F51CA9ABFFC}" dt="2025-06-26T10:52:05.588" v="14" actId="1076"/>
          <ac:picMkLst>
            <pc:docMk/>
            <pc:sldMk cId="0" sldId="259"/>
            <ac:picMk id="13" creationId="{86506C31-8409-2F78-C086-E228914D71B9}"/>
          </ac:picMkLst>
        </pc:picChg>
        <pc:picChg chg="mod">
          <ac:chgData name="Gastbenutzer" userId="S::urn:spo:tenantanon#a8939082-b00c-47e7-8438-cc86360745b4::" providerId="AD" clId="Web-{5DCF8428-21D4-326A-6CB6-2F51CA9ABFFC}" dt="2025-06-26T10:51:58.416" v="9" actId="1076"/>
          <ac:picMkLst>
            <pc:docMk/>
            <pc:sldMk cId="0" sldId="259"/>
            <ac:picMk id="24" creationId="{A3217E98-9970-BC36-6769-DECFDCDBEE10}"/>
          </ac:picMkLst>
        </pc:picChg>
      </pc:sldChg>
      <pc:sldChg chg="del">
        <pc:chgData name="Gastbenutzer" userId="S::urn:spo:tenantanon#a8939082-b00c-47e7-8438-cc86360745b4::" providerId="AD" clId="Web-{5DCF8428-21D4-326A-6CB6-2F51CA9ABFFC}" dt="2025-06-26T10:50:57.601" v="0"/>
        <pc:sldMkLst>
          <pc:docMk/>
          <pc:sldMk cId="0" sldId="26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389596-EE21-4ED1-8314-22414CA4BC9D}" type="datetimeFigureOut">
              <a:rPr lang="de-DE" smtClean="0"/>
              <a:t>26.06.2025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37BEB6-3917-4A53-910B-718684B0513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2318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Deckblatt (Anordnung optional)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A58B2E-C962-4C38-A355-9C7A0D3E089B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9697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Vorlage grüner Hintergrund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37BEB6-3917-4A53-910B-718684B0513E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4871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A97E82-C922-E69B-1147-C67662A28C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2490D98-642B-3255-E5F6-B14EC24965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24194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3FD65694-CAEC-BFE6-4E74-1289F372A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5038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2880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AA1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813532A9-BBB2-0265-09EB-9ECA9FD348C8}"/>
              </a:ext>
            </a:extLst>
          </p:cNvPr>
          <p:cNvSpPr/>
          <p:nvPr userDrawn="1"/>
        </p:nvSpPr>
        <p:spPr>
          <a:xfrm>
            <a:off x="-1" y="5654310"/>
            <a:ext cx="12192001" cy="12036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E355A0D-BFA2-4C4E-895D-0514DF607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C1A912C-220B-93DB-5CEC-5F28B462E0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19C975B-6A53-881D-AD57-CF0BD26E2A2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346" y="5673766"/>
            <a:ext cx="1381305" cy="1319025"/>
          </a:xfrm>
          <a:prstGeom prst="rect">
            <a:avLst/>
          </a:prstGeom>
        </p:spPr>
      </p:pic>
      <p:pic>
        <p:nvPicPr>
          <p:cNvPr id="5" name="Grafik 4" descr="Ein Bild, das Text, Schrift, Screenshot, Grafiken enthält.&#10;&#10;KI-generierte Inhalte können fehlerhaft sein.">
            <a:extLst>
              <a:ext uri="{FF2B5EF4-FFF2-40B4-BE49-F238E27FC236}">
                <a16:creationId xmlns:a16="http://schemas.microsoft.com/office/drawing/2014/main" id="{74368490-8CE0-202A-86EB-E9E59C138DE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42" y="5803359"/>
            <a:ext cx="2646001" cy="882000"/>
          </a:xfrm>
          <a:prstGeom prst="rect">
            <a:avLst/>
          </a:prstGeom>
        </p:spPr>
      </p:pic>
      <p:pic>
        <p:nvPicPr>
          <p:cNvPr id="6" name="Grafik 5" descr="Ein Bild, das Text, Schrift, Logo, Grafiken enthält.&#10;&#10;KI-generierte Inhalte können fehlerhaft sein.">
            <a:extLst>
              <a:ext uri="{FF2B5EF4-FFF2-40B4-BE49-F238E27FC236}">
                <a16:creationId xmlns:a16="http://schemas.microsoft.com/office/drawing/2014/main" id="{00C489CE-1106-98EB-8AE2-153BD3E41E0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125" y="5855597"/>
            <a:ext cx="1628775" cy="778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381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55" r:id="rId2"/>
    <p:sldLayoutId id="214748367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A1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 amt="84000"/>
          </a:blip>
          <a:srcRect/>
          <a:stretch>
            <a:fillRect/>
          </a:stretch>
        </p:blipFill>
        <p:spPr>
          <a:xfrm>
            <a:off x="2367565" y="1019613"/>
            <a:ext cx="6046410" cy="409595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7785100" y="6052405"/>
            <a:ext cx="4038600" cy="313612"/>
          </a:xfrm>
          <a:prstGeom prst="rect">
            <a:avLst/>
          </a:prstGeom>
          <a:solidFill>
            <a:srgbClr val="4BA187"/>
          </a:solidFill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2577"/>
              </a:lnSpc>
            </a:pPr>
            <a:r>
              <a:rPr lang="en-US" sz="1982" spc="99" dirty="0">
                <a:solidFill>
                  <a:srgbClr val="FFFFFF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28. Juli bis 01. August 2025</a:t>
            </a:r>
          </a:p>
        </p:txBody>
      </p:sp>
      <p:sp>
        <p:nvSpPr>
          <p:cNvPr id="8" name="TextBox 8"/>
          <p:cNvSpPr txBox="1"/>
          <p:nvPr/>
        </p:nvSpPr>
        <p:spPr>
          <a:xfrm rot="86530">
            <a:off x="1408620" y="5149294"/>
            <a:ext cx="1283855" cy="1081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defTabSz="609630">
              <a:lnSpc>
                <a:spcPts val="887"/>
              </a:lnSpc>
              <a:spcBef>
                <a:spcPct val="0"/>
              </a:spcBef>
            </a:pPr>
            <a:r>
              <a:rPr lang="en-US" sz="739" spc="37" dirty="0">
                <a:solidFill>
                  <a:srgbClr val="2F2A1E"/>
                </a:solidFill>
                <a:latin typeface="Sanchez"/>
              </a:rPr>
              <a:t>© LTM</a:t>
            </a: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90A67163-1C12-B20D-CACB-1524B8224135}"/>
              </a:ext>
            </a:extLst>
          </p:cNvPr>
          <p:cNvSpPr txBox="1"/>
          <p:nvPr/>
        </p:nvSpPr>
        <p:spPr>
          <a:xfrm rot="-5400000">
            <a:off x="10153109" y="3383727"/>
            <a:ext cx="3341183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239"/>
              </a:lnSpc>
            </a:pPr>
            <a:r>
              <a:rPr lang="en-US" sz="1866" spc="93">
                <a:solidFill>
                  <a:srgbClr val="2F2A1E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www.idt-2025.de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86506C31-8409-2F78-C086-E228914D71B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40"/>
          <a:stretch/>
        </p:blipFill>
        <p:spPr>
          <a:xfrm>
            <a:off x="7031115" y="2559841"/>
            <a:ext cx="3854135" cy="3278546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1700116E-FCC3-52D8-BD06-8410BB8B05B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6" t="92208" b="-1722"/>
          <a:stretch/>
        </p:blipFill>
        <p:spPr>
          <a:xfrm>
            <a:off x="984705" y="5483926"/>
            <a:ext cx="6046410" cy="568479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ACD2A045-48B5-AA97-0662-B983B66CB44D}"/>
              </a:ext>
            </a:extLst>
          </p:cNvPr>
          <p:cNvSpPr txBox="1"/>
          <p:nvPr/>
        </p:nvSpPr>
        <p:spPr>
          <a:xfrm>
            <a:off x="1316476" y="255403"/>
            <a:ext cx="10366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chemeClr val="bg1"/>
                </a:solidFill>
                <a:latin typeface="+mj-lt"/>
              </a:rPr>
              <a:t>18. Internationale Tagung der </a:t>
            </a:r>
            <a:r>
              <a:rPr lang="de-DE" sz="2800" dirty="0" err="1">
                <a:solidFill>
                  <a:schemeClr val="bg1"/>
                </a:solidFill>
                <a:latin typeface="+mj-lt"/>
              </a:rPr>
              <a:t>Deutschlehrer:innen</a:t>
            </a:r>
            <a:endParaRPr lang="de-DE" sz="28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A3217E98-9970-BC36-6769-DECFDCDBEE1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85000"/>
          </a:blip>
          <a:srcRect l="22418" t="24074" r="56434" b="30740"/>
          <a:stretch/>
        </p:blipFill>
        <p:spPr>
          <a:xfrm>
            <a:off x="371209" y="5486890"/>
            <a:ext cx="473007" cy="56847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A1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550BADDE-9FDB-49CD-FB0B-5F373DC51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86897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IDT">
      <a:majorFont>
        <a:latin typeface="Roboto Slab"/>
        <a:ea typeface=""/>
        <a:cs typeface=""/>
      </a:majorFont>
      <a:minorFont>
        <a:latin typeface="Robo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5216450B9C1834782D358DECD49B568" ma:contentTypeVersion="15" ma:contentTypeDescription="Ein neues Dokument erstellen." ma:contentTypeScope="" ma:versionID="dce86cb22ec58d2784bde11e6264df3a">
  <xsd:schema xmlns:xsd="http://www.w3.org/2001/XMLSchema" xmlns:xs="http://www.w3.org/2001/XMLSchema" xmlns:p="http://schemas.microsoft.com/office/2006/metadata/properties" xmlns:ns2="39e12f0c-957a-4f57-b965-0fa972f08838" xmlns:ns3="1cbdcc94-9525-4e1b-b0ac-c55ec4b3930d" targetNamespace="http://schemas.microsoft.com/office/2006/metadata/properties" ma:root="true" ma:fieldsID="98fb9527fe194136ce41e207ea460fed" ns2:_="" ns3:_="">
    <xsd:import namespace="39e12f0c-957a-4f57-b965-0fa972f08838"/>
    <xsd:import namespace="1cbdcc94-9525-4e1b-b0ac-c55ec4b3930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e12f0c-957a-4f57-b965-0fa972f088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2" nillable="true" ma:taxonomy="true" ma:internalName="lcf76f155ced4ddcb4097134ff3c332f" ma:taxonomyFieldName="MediaServiceImageTags" ma:displayName="Bildmarkierungen" ma:readOnly="false" ma:fieldId="{5cf76f15-5ced-4ddc-b409-7134ff3c332f}" ma:taxonomyMulti="true" ma:sspId="7350a569-24a9-4442-b045-870b6e2a7ca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bdcc94-9525-4e1b-b0ac-c55ec4b3930d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7c6164af-cfda-4e06-bb9e-9065a4bb1f0b}" ma:internalName="TaxCatchAll" ma:showField="CatchAllData" ma:web="1cbdcc94-9525-4e1b-b0ac-c55ec4b393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9e12f0c-957a-4f57-b965-0fa972f08838">
      <Terms xmlns="http://schemas.microsoft.com/office/infopath/2007/PartnerControls"/>
    </lcf76f155ced4ddcb4097134ff3c332f>
    <TaxCatchAll xmlns="1cbdcc94-9525-4e1b-b0ac-c55ec4b3930d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1709B24-B90D-4747-B111-3A61BC963EC1}">
  <ds:schemaRefs>
    <ds:schemaRef ds:uri="1cbdcc94-9525-4e1b-b0ac-c55ec4b3930d"/>
    <ds:schemaRef ds:uri="39e12f0c-957a-4f57-b965-0fa972f0883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3420855-68BC-45A7-9EA0-E583337BF109}">
  <ds:schemaRefs>
    <ds:schemaRef ds:uri="1cbdcc94-9525-4e1b-b0ac-c55ec4b3930d"/>
    <ds:schemaRef ds:uri="39e12f0c-957a-4f57-b965-0fa972f08838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5647D6D-FC97-4CF4-B8C8-DEC58833490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33</Words>
  <Application>Microsoft Office PowerPoint</Application>
  <PresentationFormat>Widescreen</PresentationFormat>
  <Paragraphs>8</Paragraphs>
  <Slides>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Charlyn Evert</dc:creator>
  <cp:lastModifiedBy>Sabrina Claaß</cp:lastModifiedBy>
  <cp:revision>2</cp:revision>
  <dcterms:created xsi:type="dcterms:W3CDTF">2023-02-01T09:37:28Z</dcterms:created>
  <dcterms:modified xsi:type="dcterms:W3CDTF">2025-06-26T11:35:23Z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0x01010065216450B9C1834782D358DECD49B568</vt:lpwstr>
  </property>
  <property fmtid="{D5CDD505-2E9C-101B-9397-08002B2CF9AE}" pid="3" name="MediaServiceImageTags">
    <vt:lpwstr/>
  </property>
</Properties>
</file>